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892" r:id="rId1"/>
  </p:sldMasterIdLst>
  <p:notesMasterIdLst>
    <p:notesMasterId r:id="rId11"/>
  </p:notesMasterIdLst>
  <p:handoutMasterIdLst>
    <p:handoutMasterId r:id="rId12"/>
  </p:handoutMasterIdLst>
  <p:sldIdLst>
    <p:sldId id="311" r:id="rId2"/>
    <p:sldId id="304" r:id="rId3"/>
    <p:sldId id="323" r:id="rId4"/>
    <p:sldId id="324" r:id="rId5"/>
    <p:sldId id="295" r:id="rId6"/>
    <p:sldId id="312" r:id="rId7"/>
    <p:sldId id="257" r:id="rId8"/>
    <p:sldId id="328" r:id="rId9"/>
    <p:sldId id="327" r:id="rId10"/>
  </p:sldIdLst>
  <p:sldSz cx="12198350" cy="6858000"/>
  <p:notesSz cx="6950075" cy="9236075"/>
  <p:defaultTextStyle>
    <a:defPPr>
      <a:defRPr lang="en-I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4C4CD"/>
    <a:srgbClr val="747480"/>
    <a:srgbClr val="FFE600"/>
    <a:srgbClr val="2E2E38"/>
    <a:srgbClr val="808080"/>
    <a:srgbClr val="000000"/>
    <a:srgbClr val="FF9A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013" autoAdjust="0"/>
  </p:normalViewPr>
  <p:slideViewPr>
    <p:cSldViewPr snapToGrid="0" snapToObjects="1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28D2BC9-77F0-487D-8265-FE90EFBD3DD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1963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6E73F9-A2C8-47B0-9AA2-F2BE5DBA017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37000" y="0"/>
            <a:ext cx="3011488" cy="461963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E1B4DB20-D4BA-4969-84D1-011811A71462}" type="datetimeFigureOut">
              <a:rPr lang="en-GB"/>
              <a:pPr>
                <a:defRPr/>
              </a:pPr>
              <a:t>05/07/2020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DABFEF-2CD3-485C-9890-D4D0E441E36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772525"/>
            <a:ext cx="3011488" cy="461963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F4A0C3-0F27-483B-9723-62AEB327DDC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fld id="{6E3A670C-CDD6-41D6-A0CB-FE9C93A565D6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6648455-CA36-47B4-8A78-15122E00432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1963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AF233F-8352-4BBB-BC1B-0B19E15E642A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937000" y="0"/>
            <a:ext cx="3011488" cy="461963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5FBBAFE9-B2B5-4D92-B3B4-68426DECE8FA}" type="datetimeFigureOut">
              <a:rPr lang="en-GB"/>
              <a:pPr>
                <a:defRPr/>
              </a:pPr>
              <a:t>05/07/2020</a:t>
            </a:fld>
            <a:endParaRPr lang="en-GB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BC905A2A-0BE9-474D-9C45-DB633D4E677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93700" y="692150"/>
            <a:ext cx="616267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62648BD0-0AC9-4979-B663-7D9F01C33F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vert="horz" lIns="92492" tIns="46246" rIns="92492" bIns="46246" rtlCol="0">
            <a:normAutofit/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29A4AB-76FC-451D-98B2-BC3AAF35CA2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772525"/>
            <a:ext cx="3011488" cy="461963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EE79AC-5718-4E40-8726-1C0F486BC90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fld id="{DAD285C7-E723-4C72-B6FF-41805A4EC5DD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>
            <a:extLst>
              <a:ext uri="{FF2B5EF4-FFF2-40B4-BE49-F238E27FC236}">
                <a16:creationId xmlns:a16="http://schemas.microsoft.com/office/drawing/2014/main" id="{EAA6E350-F393-4AFC-8BDB-FA414BE73E0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>
            <a:extLst>
              <a:ext uri="{FF2B5EF4-FFF2-40B4-BE49-F238E27FC236}">
                <a16:creationId xmlns:a16="http://schemas.microsoft.com/office/drawing/2014/main" id="{EB223460-6A27-4617-9439-2B122BEAA69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altLang="en-US"/>
          </a:p>
        </p:txBody>
      </p:sp>
      <p:sp>
        <p:nvSpPr>
          <p:cNvPr id="30724" name="Slide Number Placeholder 3">
            <a:extLst>
              <a:ext uri="{FF2B5EF4-FFF2-40B4-BE49-F238E27FC236}">
                <a16:creationId xmlns:a16="http://schemas.microsoft.com/office/drawing/2014/main" id="{D1793F37-BF0F-42FC-B837-7A40130962D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9pPr>
          </a:lstStyle>
          <a:p>
            <a:fld id="{26CCA119-A0D5-4DCF-93EC-AB5F538A6106}" type="slidenum">
              <a:rPr lang="en-GB" altLang="en-US">
                <a:latin typeface="Arial" panose="020B0604020202020204" pitchFamily="34" charset="0"/>
              </a:rPr>
              <a:pPr/>
              <a:t>2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>
            <a:extLst>
              <a:ext uri="{FF2B5EF4-FFF2-40B4-BE49-F238E27FC236}">
                <a16:creationId xmlns:a16="http://schemas.microsoft.com/office/drawing/2014/main" id="{EAA6E350-F393-4AFC-8BDB-FA414BE73E0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>
            <a:extLst>
              <a:ext uri="{FF2B5EF4-FFF2-40B4-BE49-F238E27FC236}">
                <a16:creationId xmlns:a16="http://schemas.microsoft.com/office/drawing/2014/main" id="{EB223460-6A27-4617-9439-2B122BEAA69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altLang="en-US"/>
          </a:p>
        </p:txBody>
      </p:sp>
      <p:sp>
        <p:nvSpPr>
          <p:cNvPr id="30724" name="Slide Number Placeholder 3">
            <a:extLst>
              <a:ext uri="{FF2B5EF4-FFF2-40B4-BE49-F238E27FC236}">
                <a16:creationId xmlns:a16="http://schemas.microsoft.com/office/drawing/2014/main" id="{D1793F37-BF0F-42FC-B837-7A40130962D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9pPr>
          </a:lstStyle>
          <a:p>
            <a:fld id="{26CCA119-A0D5-4DCF-93EC-AB5F538A6106}" type="slidenum">
              <a:rPr lang="en-GB" altLang="en-US">
                <a:latin typeface="Arial" panose="020B0604020202020204" pitchFamily="34" charset="0"/>
              </a:rPr>
              <a:pPr/>
              <a:t>3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3383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>
            <a:extLst>
              <a:ext uri="{FF2B5EF4-FFF2-40B4-BE49-F238E27FC236}">
                <a16:creationId xmlns:a16="http://schemas.microsoft.com/office/drawing/2014/main" id="{EAA6E350-F393-4AFC-8BDB-FA414BE73E0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>
            <a:extLst>
              <a:ext uri="{FF2B5EF4-FFF2-40B4-BE49-F238E27FC236}">
                <a16:creationId xmlns:a16="http://schemas.microsoft.com/office/drawing/2014/main" id="{EB223460-6A27-4617-9439-2B122BEAA69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altLang="en-US"/>
          </a:p>
        </p:txBody>
      </p:sp>
      <p:sp>
        <p:nvSpPr>
          <p:cNvPr id="30724" name="Slide Number Placeholder 3">
            <a:extLst>
              <a:ext uri="{FF2B5EF4-FFF2-40B4-BE49-F238E27FC236}">
                <a16:creationId xmlns:a16="http://schemas.microsoft.com/office/drawing/2014/main" id="{D1793F37-BF0F-42FC-B837-7A40130962D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9pPr>
          </a:lstStyle>
          <a:p>
            <a:fld id="{26CCA119-A0D5-4DCF-93EC-AB5F538A6106}" type="slidenum">
              <a:rPr lang="en-GB" altLang="en-US">
                <a:latin typeface="Arial" panose="020B0604020202020204" pitchFamily="34" charset="0"/>
              </a:rPr>
              <a:pPr/>
              <a:t>4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2480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>
            <a:extLst>
              <a:ext uri="{FF2B5EF4-FFF2-40B4-BE49-F238E27FC236}">
                <a16:creationId xmlns:a16="http://schemas.microsoft.com/office/drawing/2014/main" id="{698F4A48-2991-40F5-9D90-6D8F1C69536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>
            <a:extLst>
              <a:ext uri="{FF2B5EF4-FFF2-40B4-BE49-F238E27FC236}">
                <a16:creationId xmlns:a16="http://schemas.microsoft.com/office/drawing/2014/main" id="{367AC312-078F-4A8E-BDA7-C2359171AE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altLang="en-US"/>
          </a:p>
        </p:txBody>
      </p:sp>
      <p:sp>
        <p:nvSpPr>
          <p:cNvPr id="37892" name="Slide Number Placeholder 3">
            <a:extLst>
              <a:ext uri="{FF2B5EF4-FFF2-40B4-BE49-F238E27FC236}">
                <a16:creationId xmlns:a16="http://schemas.microsoft.com/office/drawing/2014/main" id="{4C99382A-B177-4E0B-AC7E-A0D728E822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9pPr>
          </a:lstStyle>
          <a:p>
            <a:fld id="{74D9FD16-84BA-4D31-B437-29B7F69E5B8C}" type="slidenum">
              <a:rPr lang="en-GB" altLang="en-US">
                <a:latin typeface="Arial" panose="020B0604020202020204" pitchFamily="34" charset="0"/>
              </a:rPr>
              <a:pPr/>
              <a:t>7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>
            <a:extLst>
              <a:ext uri="{FF2B5EF4-FFF2-40B4-BE49-F238E27FC236}">
                <a16:creationId xmlns:a16="http://schemas.microsoft.com/office/drawing/2014/main" id="{698F4A48-2991-40F5-9D90-6D8F1C69536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>
            <a:extLst>
              <a:ext uri="{FF2B5EF4-FFF2-40B4-BE49-F238E27FC236}">
                <a16:creationId xmlns:a16="http://schemas.microsoft.com/office/drawing/2014/main" id="{367AC312-078F-4A8E-BDA7-C2359171AE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altLang="en-US"/>
          </a:p>
        </p:txBody>
      </p:sp>
      <p:sp>
        <p:nvSpPr>
          <p:cNvPr id="37892" name="Slide Number Placeholder 3">
            <a:extLst>
              <a:ext uri="{FF2B5EF4-FFF2-40B4-BE49-F238E27FC236}">
                <a16:creationId xmlns:a16="http://schemas.microsoft.com/office/drawing/2014/main" id="{4C99382A-B177-4E0B-AC7E-A0D728E822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9pPr>
          </a:lstStyle>
          <a:p>
            <a:fld id="{74D9FD16-84BA-4D31-B437-29B7F69E5B8C}" type="slidenum">
              <a:rPr lang="en-GB" altLang="en-US">
                <a:latin typeface="Arial" panose="020B0604020202020204" pitchFamily="34" charset="0"/>
              </a:rPr>
              <a:pPr/>
              <a:t>8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7416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>
            <a:extLst>
              <a:ext uri="{FF2B5EF4-FFF2-40B4-BE49-F238E27FC236}">
                <a16:creationId xmlns:a16="http://schemas.microsoft.com/office/drawing/2014/main" id="{698F4A48-2991-40F5-9D90-6D8F1C69536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>
            <a:extLst>
              <a:ext uri="{FF2B5EF4-FFF2-40B4-BE49-F238E27FC236}">
                <a16:creationId xmlns:a16="http://schemas.microsoft.com/office/drawing/2014/main" id="{367AC312-078F-4A8E-BDA7-C2359171AE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altLang="en-US"/>
          </a:p>
        </p:txBody>
      </p:sp>
      <p:sp>
        <p:nvSpPr>
          <p:cNvPr id="37892" name="Slide Number Placeholder 3">
            <a:extLst>
              <a:ext uri="{FF2B5EF4-FFF2-40B4-BE49-F238E27FC236}">
                <a16:creationId xmlns:a16="http://schemas.microsoft.com/office/drawing/2014/main" id="{4C99382A-B177-4E0B-AC7E-A0D728E822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9pPr>
          </a:lstStyle>
          <a:p>
            <a:fld id="{74D9FD16-84BA-4D31-B437-29B7F69E5B8C}" type="slidenum">
              <a:rPr lang="en-GB" altLang="en-US">
                <a:latin typeface="Arial" panose="020B0604020202020204" pitchFamily="34" charset="0"/>
              </a:rPr>
              <a:pPr/>
              <a:t>9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2868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Cover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6190866D-5C12-4D90-8F18-630549C3E9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reeform 5">
            <a:extLst>
              <a:ext uri="{FF2B5EF4-FFF2-40B4-BE49-F238E27FC236}">
                <a16:creationId xmlns:a16="http://schemas.microsoft.com/office/drawing/2014/main" id="{10769AC8-C31B-48FA-AD66-FF2EFADB6399}"/>
              </a:ext>
            </a:extLst>
          </p:cNvPr>
          <p:cNvSpPr>
            <a:spLocks noChangeAspect="1" noChangeArrowheads="1"/>
          </p:cNvSpPr>
          <p:nvPr/>
        </p:nvSpPr>
        <p:spPr bwMode="gray"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9pPr>
          </a:lstStyle>
          <a:p>
            <a:pPr eaLnBrk="1" hangingPunct="1"/>
            <a:endParaRPr lang="en-GB" altLang="en-US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6" name="Picture 8">
            <a:extLst>
              <a:ext uri="{FF2B5EF4-FFF2-40B4-BE49-F238E27FC236}">
                <a16:creationId xmlns:a16="http://schemas.microsoft.com/office/drawing/2014/main" id="{D21AC35C-ED46-4E84-90C9-A4E4D21174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306FE6B-2888-42EC-9409-22E0C44C3E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5579" y="1476597"/>
            <a:ext cx="5422755" cy="860400"/>
          </a:xfrm>
        </p:spPr>
        <p:txBody>
          <a:bodyPr/>
          <a:lstStyle>
            <a:lvl1pPr>
              <a:defRPr sz="3000" b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62FC3DF6-2861-4293-9E33-F3E405EF9F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5580" y="2422865"/>
            <a:ext cx="5422755" cy="39122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>
                <a:schemeClr val="accent2"/>
              </a:buClr>
              <a:buSzPct val="70000"/>
              <a:buFont typeface="Arial" pitchFamily="34" charset="0"/>
              <a:buNone/>
              <a:tabLst/>
              <a:defRPr sz="1600" b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0" indent="0" algn="l">
              <a:buNone/>
              <a:defRPr sz="1600">
                <a:solidFill>
                  <a:srgbClr val="404040"/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187062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slide_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52404CBD-5A89-410C-99E1-3D03B0BC5BFE}"/>
              </a:ext>
            </a:extLst>
          </p:cNvPr>
          <p:cNvSpPr txBox="1">
            <a:spLocks/>
          </p:cNvSpPr>
          <p:nvPr/>
        </p:nvSpPr>
        <p:spPr>
          <a:xfrm>
            <a:off x="477838" y="1489075"/>
            <a:ext cx="2338387" cy="858838"/>
          </a:xfrm>
          <a:prstGeom prst="rect">
            <a:avLst/>
          </a:prstGeom>
        </p:spPr>
        <p:txBody>
          <a:bodyPr/>
          <a:lstStyle>
            <a:lvl1pPr marL="356616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3232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69848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26464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783080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11200" dirty="0">
                <a:solidFill>
                  <a:srgbClr val="0070C0"/>
                </a:solidFill>
                <a:latin typeface="Georgia" panose="02040502050405020303" pitchFamily="18" charset="0"/>
              </a:rPr>
              <a:t>“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B5D2AC0-B4F7-4455-9AE0-201966050A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3350" y="2526765"/>
            <a:ext cx="5292000" cy="1800000"/>
          </a:xfrm>
        </p:spPr>
        <p:txBody>
          <a:bodyPr lIns="90000" tIns="46800" rIns="90000" bIns="46800"/>
          <a:lstStyle>
            <a:lvl1pPr marL="0" indent="0">
              <a:buNone/>
              <a:defRPr lang="en-US" sz="2800" dirty="0" smtClean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F1BA83A2-78F0-4F7E-836B-9B4B87820F9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13350" y="4632765"/>
            <a:ext cx="5292000" cy="316838"/>
          </a:xfrm>
        </p:spPr>
        <p:txBody>
          <a:bodyPr lIns="90000" tIns="46800" rIns="90000" bIns="46800"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1600" kern="1200" dirty="0" smtClean="0">
                <a:solidFill>
                  <a:srgbClr val="0070C0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356616" indent="0">
              <a:buNone/>
              <a:defRPr lang="en-US" sz="2000" smtClean="0">
                <a:latin typeface="+mn-lt"/>
              </a:defRPr>
            </a:lvl2pPr>
            <a:lvl3pPr>
              <a:defRPr lang="en-US" sz="1800" smtClean="0">
                <a:latin typeface="+mn-lt"/>
              </a:defRPr>
            </a:lvl3pPr>
            <a:lvl4pPr>
              <a:defRPr lang="en-US" sz="1600" smtClean="0">
                <a:latin typeface="+mn-lt"/>
              </a:defRPr>
            </a:lvl4pPr>
            <a:lvl5pPr>
              <a:defRPr lang="en-IN" sz="16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034CE9DD-CE12-4D9F-8FD6-A2522F36C80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3350" y="4971442"/>
            <a:ext cx="5292000" cy="316838"/>
          </a:xfrm>
        </p:spPr>
        <p:txBody>
          <a:bodyPr lIns="90000" tIns="46800" rIns="90000" bIns="46800"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1600" kern="1200" dirty="0" smtClean="0">
                <a:solidFill>
                  <a:srgbClr val="0070C0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356616" indent="0">
              <a:buNone/>
              <a:defRPr lang="en-US" sz="2000" smtClean="0">
                <a:latin typeface="+mn-lt"/>
              </a:defRPr>
            </a:lvl2pPr>
            <a:lvl3pPr>
              <a:defRPr lang="en-US" sz="1800" smtClean="0">
                <a:latin typeface="+mn-lt"/>
              </a:defRPr>
            </a:lvl3pPr>
            <a:lvl4pPr>
              <a:defRPr lang="en-US" sz="1600" smtClean="0">
                <a:latin typeface="+mn-lt"/>
              </a:defRPr>
            </a:lvl4pPr>
            <a:lvl5pPr>
              <a:defRPr lang="en-IN" sz="16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09668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slide_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DCC822E6-69C2-4C93-B904-10BDBBD8B48A}"/>
              </a:ext>
            </a:extLst>
          </p:cNvPr>
          <p:cNvSpPr txBox="1">
            <a:spLocks/>
          </p:cNvSpPr>
          <p:nvPr/>
        </p:nvSpPr>
        <p:spPr>
          <a:xfrm>
            <a:off x="4929188" y="979488"/>
            <a:ext cx="2339975" cy="882650"/>
          </a:xfrm>
          <a:prstGeom prst="rect">
            <a:avLst/>
          </a:prstGeom>
        </p:spPr>
        <p:txBody>
          <a:bodyPr lIns="0" tIns="0" rIns="0" bIns="0"/>
          <a:lstStyle>
            <a:lvl1pPr marL="356616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3232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69848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26464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783080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11200" dirty="0">
                <a:solidFill>
                  <a:srgbClr val="0070C0"/>
                </a:solidFill>
                <a:latin typeface="Georgia" panose="02040502050405020303" pitchFamily="18" charset="0"/>
              </a:rPr>
              <a:t>“ </a:t>
            </a: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E28D7EA5-A532-4D8B-9984-8F3D1FEA98D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53175" y="2060235"/>
            <a:ext cx="5292000" cy="3025522"/>
          </a:xfrm>
        </p:spPr>
        <p:txBody>
          <a:bodyPr>
            <a:noAutofit/>
          </a:bodyPr>
          <a:lstStyle>
            <a:lvl1pPr marL="0" indent="0" algn="ctr">
              <a:buNone/>
              <a:defRPr lang="en-US" sz="2800" dirty="0" smtClean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9F9B9C3C-16F2-40B2-A460-0480520ECF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453175" y="5506678"/>
            <a:ext cx="5292000" cy="316838"/>
          </a:xfrm>
        </p:spPr>
        <p:txBody>
          <a:bodyPr>
            <a:noAutofit/>
          </a:bodyPr>
          <a:lstStyle>
            <a:lvl1pPr marL="0" indent="0" algn="ctr">
              <a:buNone/>
              <a:defRPr lang="en-US" sz="1600" dirty="0" smtClean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8E04541C-CC5D-4455-8271-73223AE0A88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453175" y="5818717"/>
            <a:ext cx="5292000" cy="316838"/>
          </a:xfrm>
        </p:spPr>
        <p:txBody>
          <a:bodyPr rtlCol="0">
            <a:noAutofit/>
          </a:bodyPr>
          <a:lstStyle>
            <a:lvl1pPr marL="0" indent="0" algn="ctr">
              <a:buNone/>
              <a:defRPr lang="en-US" sz="1600" dirty="0" smtClean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247720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28F8CDB-776D-4811-AE2C-217236ECDEC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27180" y="0"/>
            <a:ext cx="5971170" cy="6858000"/>
          </a:xfr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picture</a:t>
            </a:r>
            <a:endParaRPr lang="en-IN" noProof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6E96BA-E9E4-496B-8CA5-6DA27B8AD7E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17221" y="2578743"/>
            <a:ext cx="4537959" cy="1055708"/>
          </a:xfrm>
        </p:spPr>
        <p:txBody>
          <a:bodyPr/>
          <a:lstStyle>
            <a:lvl1pPr marL="0" indent="0">
              <a:buNone/>
              <a:defRPr sz="3000">
                <a:solidFill>
                  <a:srgbClr val="0070C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1173C8A3-BA2F-497B-A214-45B02D73AF2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17221" y="3840384"/>
            <a:ext cx="4537959" cy="1055708"/>
          </a:xfrm>
        </p:spPr>
        <p:txBody>
          <a:bodyPr/>
          <a:lstStyle>
            <a:lvl1pPr marL="0" indent="0">
              <a:buNone/>
              <a:defRPr sz="1600">
                <a:solidFill>
                  <a:srgbClr val="0070C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04183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Line 10">
            <a:extLst>
              <a:ext uri="{FF2B5EF4-FFF2-40B4-BE49-F238E27FC236}">
                <a16:creationId xmlns:a16="http://schemas.microsoft.com/office/drawing/2014/main" id="{A3682031-9B01-486C-8C1F-97EE3B233B33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10980738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Picture 7">
            <a:extLst>
              <a:ext uri="{FF2B5EF4-FFF2-40B4-BE49-F238E27FC236}">
                <a16:creationId xmlns:a16="http://schemas.microsoft.com/office/drawing/2014/main" id="{8DA108F2-13C3-488B-84E0-54E3FCC0F0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Table Placeholder 4">
            <a:extLst>
              <a:ext uri="{FF2B5EF4-FFF2-40B4-BE49-F238E27FC236}">
                <a16:creationId xmlns:a16="http://schemas.microsoft.com/office/drawing/2014/main" id="{95A2BE92-ABF7-4A82-BC35-00F28F500FED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609917" y="1137920"/>
            <a:ext cx="4957505" cy="4267457"/>
          </a:xfr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table</a:t>
            </a:r>
            <a:endParaRPr lang="en-IN" noProof="0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DA81FCAA-64D2-4A9C-B16E-9C4E3BB431B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133461" y="3813288"/>
            <a:ext cx="3089275" cy="180000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03CDC117-35F2-47B2-85B2-29CB8EE7E09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133461" y="4055931"/>
            <a:ext cx="3089275" cy="180000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Picture Placeholder 19">
            <a:extLst>
              <a:ext uri="{FF2B5EF4-FFF2-40B4-BE49-F238E27FC236}">
                <a16:creationId xmlns:a16="http://schemas.microsoft.com/office/drawing/2014/main" id="{00A15EA9-2372-4E06-83C2-1E13AB1FA62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23007" y="3578083"/>
            <a:ext cx="778959" cy="778959"/>
          </a:xfrm>
          <a:prstGeom prst="ellipse">
            <a:avLst/>
          </a:prstGeom>
        </p:spPr>
        <p:txBody>
          <a:bodyPr rtlCol="0" anchor="ctr">
            <a:noAutofit/>
          </a:bodyPr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DB83DAE-9FEB-4E9C-85BA-A34BD239275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123008" y="1137920"/>
            <a:ext cx="5465425" cy="37380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C1ABE303-7041-4312-AD03-0E872AEF99B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123008" y="1635009"/>
            <a:ext cx="5465425" cy="161155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4961508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_no_first_level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">
            <a:extLst>
              <a:ext uri="{FF2B5EF4-FFF2-40B4-BE49-F238E27FC236}">
                <a16:creationId xmlns:a16="http://schemas.microsoft.com/office/drawing/2014/main" id="{E46E2137-6810-4311-B9FD-282909F96F5C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10980738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:a16="http://schemas.microsoft.com/office/drawing/2014/main" id="{92168F1F-8BDB-4CA7-BF41-1748218A98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918" y="1137920"/>
            <a:ext cx="8238744" cy="483480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356616">
              <a:defRPr>
                <a:solidFill>
                  <a:schemeClr val="bg1"/>
                </a:solidFill>
              </a:defRPr>
            </a:lvl2pPr>
            <a:lvl3pPr marL="713232">
              <a:defRPr>
                <a:solidFill>
                  <a:schemeClr val="bg1"/>
                </a:solidFill>
              </a:defRPr>
            </a:lvl3pPr>
            <a:lvl4pPr marL="1069848">
              <a:defRPr>
                <a:solidFill>
                  <a:schemeClr val="bg1"/>
                </a:solidFill>
              </a:defRPr>
            </a:lvl4pPr>
            <a:lvl5pPr marL="1426464"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83118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, no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0">
            <a:extLst>
              <a:ext uri="{FF2B5EF4-FFF2-40B4-BE49-F238E27FC236}">
                <a16:creationId xmlns:a16="http://schemas.microsoft.com/office/drawing/2014/main" id="{1E7F6A65-B541-4706-B5A6-2E37F66B0CEB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10980738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CFD09201-3768-419C-AC3C-403F2B9190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88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27980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10">
            <a:extLst>
              <a:ext uri="{FF2B5EF4-FFF2-40B4-BE49-F238E27FC236}">
                <a16:creationId xmlns:a16="http://schemas.microsoft.com/office/drawing/2014/main" id="{7C1AA530-8076-4279-9015-B49F476CBCAF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10980738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5410688F-DF3B-4046-A320-26767BEB9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88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918" y="1137919"/>
            <a:ext cx="5387605" cy="4834800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0828" y="1137919"/>
            <a:ext cx="5387605" cy="4834800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7001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0">
            <a:extLst>
              <a:ext uri="{FF2B5EF4-FFF2-40B4-BE49-F238E27FC236}">
                <a16:creationId xmlns:a16="http://schemas.microsoft.com/office/drawing/2014/main" id="{1CB4BD2E-8584-41AD-9B7F-09EA1C0A2051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10980738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37574DB-9E97-48EA-B8CA-68E4CCD105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648" y="1869440"/>
            <a:ext cx="5393208" cy="4256075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9632" y="1869440"/>
            <a:ext cx="5393208" cy="4256075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609918" y="1137920"/>
            <a:ext cx="5393208" cy="640800"/>
          </a:xfrm>
        </p:spPr>
        <p:txBody>
          <a:bodyPr/>
          <a:lstStyle>
            <a:lvl1pPr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199632" y="1137920"/>
            <a:ext cx="5393208" cy="640800"/>
          </a:xfrm>
        </p:spPr>
        <p:txBody>
          <a:bodyPr/>
          <a:lstStyle>
            <a:lvl1pPr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88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3557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5F4F22EF-7F13-4CC2-9428-0F14CDA81E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74279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cused 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C5BEE64E-3DF1-48CE-AC84-590398D45F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5643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>
            <a:extLst>
              <a:ext uri="{FF2B5EF4-FFF2-40B4-BE49-F238E27FC236}">
                <a16:creationId xmlns:a16="http://schemas.microsoft.com/office/drawing/2014/main" id="{664FF9D4-E241-4C50-85EE-01EB2E5F9231}"/>
              </a:ext>
            </a:extLst>
          </p:cNvPr>
          <p:cNvSpPr>
            <a:spLocks noChangeAspect="1" noChangeArrowheads="1"/>
          </p:cNvSpPr>
          <p:nvPr/>
        </p:nvSpPr>
        <p:spPr bwMode="gray"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9pPr>
          </a:lstStyle>
          <a:p>
            <a:pPr eaLnBrk="1" hangingPunct="1"/>
            <a:endParaRPr lang="en-GB" altLang="en-US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FE6C1E8-4AC6-47C6-820B-7887EC58FDE4}"/>
              </a:ext>
            </a:extLst>
          </p:cNvPr>
          <p:cNvCxnSpPr>
            <a:cxnSpLocks/>
          </p:cNvCxnSpPr>
          <p:nvPr/>
        </p:nvCxnSpPr>
        <p:spPr>
          <a:xfrm>
            <a:off x="1333500" y="5708650"/>
            <a:ext cx="8121650" cy="0"/>
          </a:xfrm>
          <a:prstGeom prst="line">
            <a:avLst/>
          </a:prstGeom>
          <a:ln>
            <a:solidFill>
              <a:srgbClr val="8282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EAA745D-3F94-4D2D-A905-ED82A573C2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5605463"/>
            <a:ext cx="1044575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EYInterstate Light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9pPr>
          </a:lstStyle>
          <a:p>
            <a:pPr eaLnBrk="1" hangingPunct="1"/>
            <a:r>
              <a:rPr lang="en-GB" altLang="en-US" sz="1200">
                <a:solidFill>
                  <a:srgbClr val="82829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Written by</a:t>
            </a:r>
          </a:p>
        </p:txBody>
      </p:sp>
      <p:pic>
        <p:nvPicPr>
          <p:cNvPr id="15" name="Picture 9">
            <a:extLst>
              <a:ext uri="{FF2B5EF4-FFF2-40B4-BE49-F238E27FC236}">
                <a16:creationId xmlns:a16="http://schemas.microsoft.com/office/drawing/2014/main" id="{F8E30689-428E-4010-B27B-AF9AF9A42C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775504" y="1954221"/>
            <a:ext cx="4328932" cy="979702"/>
          </a:xfrm>
        </p:spPr>
        <p:txBody>
          <a:bodyPr/>
          <a:lstStyle>
            <a:lvl1pPr>
              <a:defRPr sz="3000" b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775504" y="3046158"/>
            <a:ext cx="4328932" cy="1046323"/>
          </a:xfrm>
        </p:spPr>
        <p:txBody>
          <a:bodyPr/>
          <a:lstStyle>
            <a:lvl1pPr marL="0" indent="0" algn="l">
              <a:spcAft>
                <a:spcPts val="1200"/>
              </a:spcAft>
              <a:buNone/>
              <a:defRPr sz="2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0" indent="0" algn="l">
              <a:buNone/>
              <a:defRPr sz="1600" b="1">
                <a:solidFill>
                  <a:srgbClr val="404040"/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A9465B6B-DFD4-4E0C-9ACE-E88CA22204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33184" y="6019189"/>
            <a:ext cx="3089275" cy="180000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A1F2ED22-5637-4AB8-ABD8-3693A6EA55F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333184" y="6216807"/>
            <a:ext cx="3089275" cy="180000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Picture Placeholder 19">
            <a:extLst>
              <a:ext uri="{FF2B5EF4-FFF2-40B4-BE49-F238E27FC236}">
                <a16:creationId xmlns:a16="http://schemas.microsoft.com/office/drawing/2014/main" id="{29A5E1BC-8F6B-43EF-9FF6-8242E7708BD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61983" y="5914642"/>
            <a:ext cx="576000" cy="576000"/>
          </a:xfrm>
          <a:prstGeom prst="ellipse">
            <a:avLst/>
          </a:prstGeom>
        </p:spPr>
        <p:txBody>
          <a:bodyPr rtlCol="0" anchor="ctr">
            <a:noAutofit/>
          </a:bodyPr>
          <a:lstStyle>
            <a:lvl1pPr marL="0" indent="0" algn="ctr">
              <a:buNone/>
              <a:defRPr sz="9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55923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F4EA33AD-CBDB-48A1-AEEA-544B0736FC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64814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EA279187-0CB2-4DC7-943C-D4362C30D9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83362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6F04F3F1-517F-4C7F-A737-A8EFBBF7F1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80017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014E3C34-4979-458C-8D05-971400E5C4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0052CFA6-7CF5-41BD-9D94-2D0DAE108428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8350" cy="6858000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/>
            </a:lvl1pPr>
          </a:lstStyle>
          <a:p>
            <a:pPr lvl="0"/>
            <a:r>
              <a:rPr lang="en-US" noProof="0"/>
              <a:t>Click icon to add media</a:t>
            </a:r>
            <a:endParaRPr lang="en-IN" noProof="0" dirty="0"/>
          </a:p>
        </p:txBody>
      </p:sp>
    </p:spTree>
    <p:extLst>
      <p:ext uri="{BB962C8B-B14F-4D97-AF65-F5344CB8AC3E}">
        <p14:creationId xmlns:p14="http://schemas.microsoft.com/office/powerpoint/2010/main" val="32959692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>
            <a:extLst>
              <a:ext uri="{FF2B5EF4-FFF2-40B4-BE49-F238E27FC236}">
                <a16:creationId xmlns:a16="http://schemas.microsoft.com/office/drawing/2014/main" id="{F6A1CCAA-62F3-42F3-AE0C-049C78F8B0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07799" y="719139"/>
            <a:ext cx="4677635" cy="5210062"/>
          </a:xfrm>
        </p:spPr>
        <p:txBody>
          <a:bodyPr/>
          <a:lstStyle>
            <a:lvl1pPr marL="0" indent="0" algn="l" defTabSz="995363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200" kern="1200" noProof="0" dirty="0" smtClean="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76213" indent="-1762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188913" indent="-1889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8981260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8E26AD8D-006B-49A1-BC56-FD716AF7DF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0634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pproved question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89C6D3C4-C51F-4452-93E4-F84D097B1D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itle 1"/>
          <p:cNvSpPr>
            <a:spLocks noGrp="1"/>
          </p:cNvSpPr>
          <p:nvPr>
            <p:ph type="ctrTitle"/>
          </p:nvPr>
        </p:nvSpPr>
        <p:spPr>
          <a:xfrm>
            <a:off x="944880" y="2158329"/>
            <a:ext cx="4783882" cy="860400"/>
          </a:xfrm>
          <a:prstGeom prst="rect">
            <a:avLst/>
          </a:prstGeom>
        </p:spPr>
        <p:txBody>
          <a:bodyPr/>
          <a:lstStyle>
            <a:lvl1pPr>
              <a:defRPr sz="3000" b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9" name="Subtitle 2"/>
          <p:cNvSpPr>
            <a:spLocks noGrp="1"/>
          </p:cNvSpPr>
          <p:nvPr>
            <p:ph type="subTitle" idx="1"/>
          </p:nvPr>
        </p:nvSpPr>
        <p:spPr>
          <a:xfrm>
            <a:off x="945072" y="3200329"/>
            <a:ext cx="4808028" cy="64574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0" indent="0" algn="l"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0213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">
            <a:extLst>
              <a:ext uri="{FF2B5EF4-FFF2-40B4-BE49-F238E27FC236}">
                <a16:creationId xmlns:a16="http://schemas.microsoft.com/office/drawing/2014/main" id="{50A2E552-7B1C-4B05-898F-49D3F9C6B3CE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10980738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:a16="http://schemas.microsoft.com/office/drawing/2014/main" id="{4C67AD04-3383-4580-9338-A7DF7815E6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0356C28-34FC-48BD-943E-82B485EB0C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buClr>
                <a:schemeClr val="bg2"/>
              </a:buCl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buClr>
                <a:schemeClr val="bg2"/>
              </a:buCl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buClr>
                <a:schemeClr val="bg2"/>
              </a:buCl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buClr>
                <a:schemeClr val="bg2"/>
              </a:buCl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buClr>
                <a:schemeClr val="bg2"/>
              </a:buCl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3288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0">
            <a:extLst>
              <a:ext uri="{FF2B5EF4-FFF2-40B4-BE49-F238E27FC236}">
                <a16:creationId xmlns:a16="http://schemas.microsoft.com/office/drawing/2014/main" id="{E5703958-34F3-454D-8EF6-EB23F80EF29E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10980738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3EF28F24-D056-4D3B-9BFC-0259900282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0492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10">
            <a:extLst>
              <a:ext uri="{FF2B5EF4-FFF2-40B4-BE49-F238E27FC236}">
                <a16:creationId xmlns:a16="http://schemas.microsoft.com/office/drawing/2014/main" id="{24F99DFD-19C9-4EF4-91DD-F66E888AE394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7724775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9" name="Picture 7">
            <a:extLst>
              <a:ext uri="{FF2B5EF4-FFF2-40B4-BE49-F238E27FC236}">
                <a16:creationId xmlns:a16="http://schemas.microsoft.com/office/drawing/2014/main" id="{241ED2E9-4248-4154-9229-FFC4B5EFBD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80593A0-4211-460E-B6CF-FE2D9CE6D9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199120" y="1"/>
            <a:ext cx="3999231" cy="6156104"/>
          </a:xfrm>
        </p:spPr>
        <p:txBody>
          <a:bodyPr rtlCol="0">
            <a:noAutofit/>
          </a:bodyPr>
          <a:lstStyle>
            <a:lvl1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IN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9" y="294200"/>
            <a:ext cx="7444422" cy="5904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918" y="1137921"/>
            <a:ext cx="7299642" cy="873760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8D3272-120F-430D-AFB5-E93227EEEAAF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09918" y="2311401"/>
            <a:ext cx="3580117" cy="3844704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C7BD71A-882B-40FB-A05F-48ECC69FF73D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329443" y="2311401"/>
            <a:ext cx="3580117" cy="1254759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D87D58C8-1517-42AA-8B2A-E449A3F6F028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329443" y="4236721"/>
            <a:ext cx="3580117" cy="1944160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73164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0">
            <a:extLst>
              <a:ext uri="{FF2B5EF4-FFF2-40B4-BE49-F238E27FC236}">
                <a16:creationId xmlns:a16="http://schemas.microsoft.com/office/drawing/2014/main" id="{6A15421E-4EA6-47DC-8FF3-DAEFA853347E}"/>
              </a:ext>
            </a:extLst>
          </p:cNvPr>
          <p:cNvSpPr>
            <a:spLocks noChangeShapeType="1"/>
          </p:cNvSpPr>
          <p:nvPr/>
        </p:nvSpPr>
        <p:spPr bwMode="auto">
          <a:xfrm>
            <a:off x="2695575" y="908050"/>
            <a:ext cx="8891588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F26E96D-1615-4414-9DA1-16DF2BB83D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80593A0-4211-460E-B6CF-FE2D9CE6D9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384460" cy="6857999"/>
          </a:xfrm>
        </p:spPr>
        <p:txBody>
          <a:bodyPr rtlCol="0">
            <a:noAutofit/>
          </a:bodyPr>
          <a:lstStyle>
            <a:lvl1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IN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5294" y="294200"/>
            <a:ext cx="8892000" cy="5904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95293" y="1137921"/>
            <a:ext cx="2742882" cy="5018184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8D3272-120F-430D-AFB5-E93227EEEAAF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5727083" y="1137921"/>
            <a:ext cx="2803842" cy="5018184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6FF4A6F8-D9C6-4FEE-9324-5200D308BB1F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8819832" y="1137921"/>
            <a:ext cx="2768600" cy="2796151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07152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">
            <a:extLst>
              <a:ext uri="{FF2B5EF4-FFF2-40B4-BE49-F238E27FC236}">
                <a16:creationId xmlns:a16="http://schemas.microsoft.com/office/drawing/2014/main" id="{8FF74327-EE18-4A93-B4DE-D5246508268F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10980738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:a16="http://schemas.microsoft.com/office/drawing/2014/main" id="{69EAAF37-DD52-4A13-A27E-96519A0252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918" y="1137920"/>
            <a:ext cx="8238744" cy="48348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 marL="0" indent="0">
              <a:spcBef>
                <a:spcPts val="0"/>
              </a:spcBef>
              <a:buNone/>
              <a:defRPr sz="16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 marL="0" indent="0">
              <a:spcBef>
                <a:spcPts val="0"/>
              </a:spcBef>
              <a:buNone/>
              <a:defRPr sz="12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8059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97C43D-4F1B-43DA-A0C6-DA6B6708E1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2800" y="2851522"/>
            <a:ext cx="4447800" cy="1202318"/>
          </a:xfrm>
        </p:spPr>
        <p:txBody>
          <a:bodyPr rtlCol="0" anchor="ctr">
            <a:noAutofit/>
          </a:bodyPr>
          <a:lstStyle>
            <a:lvl1pPr marL="0" indent="0">
              <a:buNone/>
              <a:defRPr kumimoji="0" lang="en-IN" sz="36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20548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CFAF6FD9-93E7-4137-B753-0696755BD15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93688"/>
            <a:ext cx="10979150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0D461262-9323-465C-9C51-8777B5578C4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138238"/>
            <a:ext cx="10979150" cy="494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18" name="Date Placeholder 1">
            <a:extLst>
              <a:ext uri="{FF2B5EF4-FFF2-40B4-BE49-F238E27FC236}">
                <a16:creationId xmlns:a16="http://schemas.microsoft.com/office/drawing/2014/main" id="{45CFA693-E91B-43CC-B5B8-0AF459F62896}"/>
              </a:ext>
            </a:extLst>
          </p:cNvPr>
          <p:cNvSpPr txBox="1">
            <a:spLocks/>
          </p:cNvSpPr>
          <p:nvPr/>
        </p:nvSpPr>
        <p:spPr>
          <a:xfrm>
            <a:off x="10642600" y="6470650"/>
            <a:ext cx="1192213" cy="1809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>
              <a:defRPr sz="800">
                <a:solidFill>
                  <a:schemeClr val="bg1"/>
                </a:solidFill>
                <a:latin typeface="EYInterstate" panose="02000503020000020004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7DBDBB20-DA7B-4EA8-9594-84A1D3A4EA29}" type="datetime3">
              <a:rPr lang="en-US" smtClean="0">
                <a:latin typeface="Calibri Light" panose="020F0302020204030204" pitchFamily="34" charset="0"/>
                <a:cs typeface="Calibri Light" panose="020F0302020204030204" pitchFamily="34" charset="0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5 July 2020</a:t>
            </a:fld>
            <a:endParaRPr lang="en-IN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9" name="Footer Placeholder 2">
            <a:extLst>
              <a:ext uri="{FF2B5EF4-FFF2-40B4-BE49-F238E27FC236}">
                <a16:creationId xmlns:a16="http://schemas.microsoft.com/office/drawing/2014/main" id="{E9F31D67-E59D-488B-A418-10B47029E471}"/>
              </a:ext>
            </a:extLst>
          </p:cNvPr>
          <p:cNvSpPr txBox="1">
            <a:spLocks/>
          </p:cNvSpPr>
          <p:nvPr/>
        </p:nvSpPr>
        <p:spPr>
          <a:xfrm>
            <a:off x="3162300" y="6470650"/>
            <a:ext cx="3086100" cy="1809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>
              <a:defRPr sz="800">
                <a:solidFill>
                  <a:schemeClr val="bg1"/>
                </a:solidFill>
                <a:latin typeface="EYInterstate" panose="02000503020000020004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Maharashtra State Board of Technical Education</a:t>
            </a:r>
          </a:p>
        </p:txBody>
      </p:sp>
      <p:sp>
        <p:nvSpPr>
          <p:cNvPr id="23" name="Slide Number Placeholder 4">
            <a:extLst>
              <a:ext uri="{FF2B5EF4-FFF2-40B4-BE49-F238E27FC236}">
                <a16:creationId xmlns:a16="http://schemas.microsoft.com/office/drawing/2014/main" id="{FA0C3EA0-3C85-4236-8D60-88634AF47AD8}"/>
              </a:ext>
            </a:extLst>
          </p:cNvPr>
          <p:cNvSpPr txBox="1">
            <a:spLocks/>
          </p:cNvSpPr>
          <p:nvPr/>
        </p:nvSpPr>
        <p:spPr>
          <a:xfrm>
            <a:off x="609600" y="6470650"/>
            <a:ext cx="663575" cy="180975"/>
          </a:xfrm>
          <a:prstGeom prst="rect">
            <a:avLst/>
          </a:prstGeom>
        </p:spPr>
        <p:txBody>
          <a:bodyPr lIns="0"/>
          <a:lstStyle>
            <a:lvl1pPr>
              <a:defRPr>
                <a:solidFill>
                  <a:schemeClr val="tx1"/>
                </a:solidFill>
                <a:latin typeface="EYInterstate Light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9pPr>
          </a:lstStyle>
          <a:p>
            <a:pPr eaLnBrk="1" hangingPunct="1"/>
            <a:r>
              <a:rPr lang="en-GB" altLang="en-US" sz="8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Page </a:t>
            </a:r>
            <a:fld id="{D64FE80A-C4D7-4CFF-974C-7AE2B3211A04}" type="slidenum">
              <a:rPr lang="en-IN" altLang="en-US" sz="8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pPr eaLnBrk="1" hangingPunct="1"/>
              <a:t>‹#›</a:t>
            </a:fld>
            <a:endParaRPr lang="en-US" altLang="en-US" sz="80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9" r:id="rId1"/>
    <p:sldLayoutId id="2147484031" r:id="rId2"/>
    <p:sldLayoutId id="2147484032" r:id="rId3"/>
    <p:sldLayoutId id="2147484033" r:id="rId4"/>
    <p:sldLayoutId id="2147484034" r:id="rId5"/>
    <p:sldLayoutId id="2147484035" r:id="rId6"/>
    <p:sldLayoutId id="2147484036" r:id="rId7"/>
    <p:sldLayoutId id="2147484037" r:id="rId8"/>
    <p:sldLayoutId id="2147484027" r:id="rId9"/>
    <p:sldLayoutId id="2147484038" r:id="rId10"/>
    <p:sldLayoutId id="2147484039" r:id="rId11"/>
    <p:sldLayoutId id="2147484028" r:id="rId12"/>
    <p:sldLayoutId id="2147484040" r:id="rId13"/>
    <p:sldLayoutId id="2147484041" r:id="rId14"/>
    <p:sldLayoutId id="2147484042" r:id="rId15"/>
    <p:sldLayoutId id="2147484043" r:id="rId16"/>
    <p:sldLayoutId id="2147484044" r:id="rId17"/>
    <p:sldLayoutId id="2147484045" r:id="rId18"/>
    <p:sldLayoutId id="2147484046" r:id="rId19"/>
    <p:sldLayoutId id="2147484047" r:id="rId20"/>
    <p:sldLayoutId id="2147484048" r:id="rId21"/>
    <p:sldLayoutId id="2147484049" r:id="rId22"/>
    <p:sldLayoutId id="2147484050" r:id="rId23"/>
    <p:sldLayoutId id="2147484051" r:id="rId24"/>
    <p:sldLayoutId id="2147484052" r:id="rId25"/>
  </p:sldLayoutIdLst>
  <p:hf hdr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kern="1200">
          <a:solidFill>
            <a:schemeClr val="bg1"/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 Light" panose="020F0302020204030204" pitchFamily="34" charset="0"/>
          <a:cs typeface="Calibri Light" panose="020F0302020204030204" pitchFamily="34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 Light" panose="020F0302020204030204" pitchFamily="34" charset="0"/>
          <a:cs typeface="Calibri Light" panose="020F0302020204030204" pitchFamily="34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 Light" panose="020F0302020204030204" pitchFamily="34" charset="0"/>
          <a:cs typeface="Calibri Light" panose="020F0302020204030204" pitchFamily="34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 Light" panose="020F0302020204030204" pitchFamily="34" charset="0"/>
          <a:cs typeface="Calibri Light" panose="020F0302020204030204" pitchFamily="34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 Light" panose="020F0302020204030204" pitchFamily="34" charset="0"/>
          <a:cs typeface="Calibri Light" panose="020F0302020204030204" pitchFamily="34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 Light" panose="020F0302020204030204" pitchFamily="34" charset="0"/>
          <a:cs typeface="Calibri Light" panose="020F0302020204030204" pitchFamily="34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 Light" panose="020F0302020204030204" pitchFamily="34" charset="0"/>
          <a:cs typeface="Calibri Light" panose="020F0302020204030204" pitchFamily="34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 Light" panose="020F0302020204030204" pitchFamily="34" charset="0"/>
          <a:cs typeface="Calibri Light" panose="020F0302020204030204" pitchFamily="34" charset="0"/>
        </a:defRPr>
      </a:lvl9pPr>
    </p:titleStyle>
    <p:bodyStyle>
      <a:lvl1pPr marL="355600" indent="-355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Arial" panose="020B0604020202020204" pitchFamily="34" charset="0"/>
        <a:buChar char="►"/>
        <a:defRPr sz="2000" kern="1200">
          <a:solidFill>
            <a:schemeClr val="bg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1pPr>
      <a:lvl2pPr marL="712788" indent="-355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Arial" panose="020B0604020202020204" pitchFamily="34" charset="0"/>
        <a:buChar char="►"/>
        <a:defRPr kern="1200">
          <a:solidFill>
            <a:schemeClr val="bg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2pPr>
      <a:lvl3pPr marL="1068388" indent="-355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Arial" panose="020B0604020202020204" pitchFamily="34" charset="0"/>
        <a:buChar char="►"/>
        <a:defRPr sz="1600" kern="1200">
          <a:solidFill>
            <a:schemeClr val="bg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1425575" indent="-355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Arial" panose="020B0604020202020204" pitchFamily="34" charset="0"/>
        <a:buChar char="►"/>
        <a:defRPr sz="1400" kern="1200">
          <a:solidFill>
            <a:schemeClr val="bg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1782763" indent="-355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Arial" panose="020B0604020202020204" pitchFamily="34" charset="0"/>
        <a:buChar char="►"/>
        <a:defRPr sz="1200" kern="1200">
          <a:solidFill>
            <a:schemeClr val="bg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>
            <a:extLst>
              <a:ext uri="{FF2B5EF4-FFF2-40B4-BE49-F238E27FC236}">
                <a16:creationId xmlns:a16="http://schemas.microsoft.com/office/drawing/2014/main" id="{238CC6D8-08B9-4D7E-8751-D9E7B94C062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15988" y="1476375"/>
            <a:ext cx="5422900" cy="860425"/>
          </a:xfrm>
        </p:spPr>
        <p:txBody>
          <a:bodyPr/>
          <a:lstStyle/>
          <a:p>
            <a:r>
              <a:rPr lang="en-IN" altLang="en-US" dirty="0"/>
              <a:t>CO_IF_22316_UO1</a:t>
            </a:r>
          </a:p>
        </p:txBody>
      </p:sp>
      <p:sp>
        <p:nvSpPr>
          <p:cNvPr id="28675" name="Subtitle 2">
            <a:extLst>
              <a:ext uri="{FF2B5EF4-FFF2-40B4-BE49-F238E27FC236}">
                <a16:creationId xmlns:a16="http://schemas.microsoft.com/office/drawing/2014/main" id="{F827DF0D-1E8A-4A16-912E-07B0822DAF1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15988" y="2422525"/>
            <a:ext cx="5422900" cy="1374775"/>
          </a:xfrm>
        </p:spPr>
        <p:txBody>
          <a:bodyPr/>
          <a:lstStyle/>
          <a:p>
            <a:pPr fontAlgn="base"/>
            <a:r>
              <a:rPr lang="en-GB" altLang="en-US" sz="1200" dirty="0"/>
              <a:t>Prerana Jalgaonkar, Lecturer , </a:t>
            </a:r>
            <a:r>
              <a:rPr lang="en-GB" altLang="en-US" sz="1200" dirty="0" err="1"/>
              <a:t>Vidyalankar</a:t>
            </a:r>
            <a:r>
              <a:rPr lang="en-GB" altLang="en-US" sz="1200" dirty="0"/>
              <a:t> Polytechnic</a:t>
            </a:r>
          </a:p>
          <a:p>
            <a:pPr fontAlgn="base"/>
            <a:r>
              <a:rPr lang="en-IN" altLang="en-US" b="1" dirty="0"/>
              <a:t>Date: 01 July2020</a:t>
            </a:r>
          </a:p>
          <a:p>
            <a:pPr lvl="0">
              <a:defRPr/>
            </a:pPr>
            <a:r>
              <a:rPr lang="en-IN" b="1" dirty="0"/>
              <a:t>MSBTE LEAD: Learning at your Doorstep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1">
            <a:extLst>
              <a:ext uri="{FF2B5EF4-FFF2-40B4-BE49-F238E27FC236}">
                <a16:creationId xmlns:a16="http://schemas.microsoft.com/office/drawing/2014/main" id="{A754302D-A60E-4DFC-93BD-2DC45A00860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776288" y="1954213"/>
            <a:ext cx="4327525" cy="979487"/>
          </a:xfrm>
        </p:spPr>
        <p:txBody>
          <a:bodyPr/>
          <a:lstStyle/>
          <a:p>
            <a:r>
              <a:rPr lang="en-IN" dirty="0"/>
              <a:t>Unit 01 :</a:t>
            </a:r>
            <a:br>
              <a:rPr lang="en-IN" dirty="0"/>
            </a:br>
            <a:r>
              <a:rPr lang="en-IN" dirty="0"/>
              <a:t>Principles of Object Oriented Programming</a:t>
            </a:r>
            <a:endParaRPr lang="en-US" altLang="en-US" dirty="0"/>
          </a:p>
        </p:txBody>
      </p:sp>
      <p:sp>
        <p:nvSpPr>
          <p:cNvPr id="75" name="Text Placeholder 74">
            <a:extLst>
              <a:ext uri="{FF2B5EF4-FFF2-40B4-BE49-F238E27FC236}">
                <a16:creationId xmlns:a16="http://schemas.microsoft.com/office/drawing/2014/main" id="{02BEF9D5-1EA9-4485-AC07-ACC5CEE36BB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33500" y="6019800"/>
            <a:ext cx="3089275" cy="179388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Prerana Jalgaonkar</a:t>
            </a:r>
            <a:endParaRPr lang="en-IN" dirty="0"/>
          </a:p>
          <a:p>
            <a:pPr fontAlgn="auto">
              <a:spcAft>
                <a:spcPts val="0"/>
              </a:spcAft>
              <a:defRPr/>
            </a:pPr>
            <a:endParaRPr lang="en-IN" dirty="0"/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5D6D9DD7-26D6-4F4D-BC3E-071D164A5C3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333500" y="6216650"/>
            <a:ext cx="6136079" cy="179388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800" dirty="0"/>
              <a:t>Lecturer, Department of Information Technology[NBA Accredited],</a:t>
            </a:r>
            <a:r>
              <a:rPr lang="en-US" sz="4800" dirty="0" err="1"/>
              <a:t>Vidyalankar</a:t>
            </a:r>
            <a:r>
              <a:rPr lang="en-US" sz="4800" dirty="0"/>
              <a:t> </a:t>
            </a:r>
            <a:r>
              <a:rPr lang="en-US" sz="4800" dirty="0" err="1"/>
              <a:t>Polytechnic,Mumbai</a:t>
            </a:r>
            <a:endParaRPr lang="en-US" sz="4800" dirty="0"/>
          </a:p>
          <a:p>
            <a:pPr fontAlgn="auto">
              <a:spcAft>
                <a:spcPts val="0"/>
              </a:spcAft>
              <a:defRPr/>
            </a:pPr>
            <a:endParaRPr lang="en-IN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4615539-3EF2-47B6-AC6D-18A2061ACA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034" y="5997977"/>
            <a:ext cx="1121149" cy="36924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1">
            <a:extLst>
              <a:ext uri="{FF2B5EF4-FFF2-40B4-BE49-F238E27FC236}">
                <a16:creationId xmlns:a16="http://schemas.microsoft.com/office/drawing/2014/main" id="{A754302D-A60E-4DFC-93BD-2DC45A00860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776288" y="1954213"/>
            <a:ext cx="5850143" cy="979487"/>
          </a:xfrm>
        </p:spPr>
        <p:txBody>
          <a:bodyPr/>
          <a:lstStyle/>
          <a:p>
            <a:r>
              <a:rPr lang="en-IN" dirty="0"/>
              <a:t>Unit Outcome 01:</a:t>
            </a:r>
            <a:br>
              <a:rPr lang="en-IN" dirty="0"/>
            </a:br>
            <a:r>
              <a:rPr lang="en-IN" dirty="0"/>
              <a:t>Write simple C++ program for solving the given expression using POP approach</a:t>
            </a:r>
            <a:endParaRPr lang="en-US" altLang="en-US" dirty="0"/>
          </a:p>
        </p:txBody>
      </p:sp>
      <p:sp>
        <p:nvSpPr>
          <p:cNvPr id="75" name="Text Placeholder 74">
            <a:extLst>
              <a:ext uri="{FF2B5EF4-FFF2-40B4-BE49-F238E27FC236}">
                <a16:creationId xmlns:a16="http://schemas.microsoft.com/office/drawing/2014/main" id="{02BEF9D5-1EA9-4485-AC07-ACC5CEE36BB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33500" y="6019800"/>
            <a:ext cx="3089275" cy="179388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Prerana Jalgaonkar</a:t>
            </a:r>
            <a:endParaRPr lang="en-IN" dirty="0"/>
          </a:p>
          <a:p>
            <a:pPr fontAlgn="auto">
              <a:spcAft>
                <a:spcPts val="0"/>
              </a:spcAft>
              <a:defRPr/>
            </a:pPr>
            <a:endParaRPr lang="en-IN" dirty="0"/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5D6D9DD7-26D6-4F4D-BC3E-071D164A5C3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333500" y="6216650"/>
            <a:ext cx="6136079" cy="179388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800" dirty="0"/>
              <a:t>Lecturer, Department of Information Technology[NBA Accredited],</a:t>
            </a:r>
            <a:r>
              <a:rPr lang="en-US" sz="4800" dirty="0" err="1"/>
              <a:t>Vidyalankar</a:t>
            </a:r>
            <a:r>
              <a:rPr lang="en-US" sz="4800" dirty="0"/>
              <a:t> </a:t>
            </a:r>
            <a:r>
              <a:rPr lang="en-US" sz="4800" dirty="0" err="1"/>
              <a:t>Polytechnic,Mumbai</a:t>
            </a:r>
            <a:endParaRPr lang="en-US" sz="4800" dirty="0"/>
          </a:p>
          <a:p>
            <a:pPr fontAlgn="auto">
              <a:spcAft>
                <a:spcPts val="0"/>
              </a:spcAft>
              <a:defRPr/>
            </a:pPr>
            <a:endParaRPr lang="en-IN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4615539-3EF2-47B6-AC6D-18A2061ACA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034" y="5997977"/>
            <a:ext cx="1121149" cy="369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9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1">
            <a:extLst>
              <a:ext uri="{FF2B5EF4-FFF2-40B4-BE49-F238E27FC236}">
                <a16:creationId xmlns:a16="http://schemas.microsoft.com/office/drawing/2014/main" id="{A754302D-A60E-4DFC-93BD-2DC45A00860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776288" y="1954213"/>
            <a:ext cx="5850143" cy="979487"/>
          </a:xfrm>
        </p:spPr>
        <p:txBody>
          <a:bodyPr/>
          <a:lstStyle/>
          <a:p>
            <a:r>
              <a:rPr lang="en-IN" dirty="0"/>
              <a:t>Learning Outcome 03:</a:t>
            </a:r>
            <a:br>
              <a:rPr lang="en-IN" dirty="0"/>
            </a:br>
            <a:r>
              <a:rPr lang="en-US" dirty="0"/>
              <a:t>To be able to differentiate between    C and C++</a:t>
            </a:r>
            <a:endParaRPr lang="en-US" altLang="en-US" dirty="0"/>
          </a:p>
        </p:txBody>
      </p:sp>
      <p:sp>
        <p:nvSpPr>
          <p:cNvPr id="75" name="Text Placeholder 74">
            <a:extLst>
              <a:ext uri="{FF2B5EF4-FFF2-40B4-BE49-F238E27FC236}">
                <a16:creationId xmlns:a16="http://schemas.microsoft.com/office/drawing/2014/main" id="{02BEF9D5-1EA9-4485-AC07-ACC5CEE36BB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33500" y="6019800"/>
            <a:ext cx="3089275" cy="179388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Prerana Jalgaonkar</a:t>
            </a:r>
            <a:endParaRPr lang="en-IN" dirty="0"/>
          </a:p>
          <a:p>
            <a:pPr fontAlgn="auto">
              <a:spcAft>
                <a:spcPts val="0"/>
              </a:spcAft>
              <a:defRPr/>
            </a:pPr>
            <a:endParaRPr lang="en-IN" dirty="0"/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5D6D9DD7-26D6-4F4D-BC3E-071D164A5C3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333500" y="6216650"/>
            <a:ext cx="6136079" cy="179388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800" dirty="0"/>
              <a:t>Lecturer, Department of Information Technology[NBA Accredited],</a:t>
            </a:r>
            <a:r>
              <a:rPr lang="en-US" sz="4800" dirty="0" err="1"/>
              <a:t>Vidyalankar</a:t>
            </a:r>
            <a:r>
              <a:rPr lang="en-US" sz="4800" dirty="0"/>
              <a:t> </a:t>
            </a:r>
            <a:r>
              <a:rPr lang="en-US" sz="4800" dirty="0" err="1"/>
              <a:t>Polytechnic,Mumbai</a:t>
            </a:r>
            <a:endParaRPr lang="en-US" sz="4800" dirty="0"/>
          </a:p>
          <a:p>
            <a:pPr fontAlgn="auto">
              <a:spcAft>
                <a:spcPts val="0"/>
              </a:spcAft>
              <a:defRPr/>
            </a:pPr>
            <a:endParaRPr lang="en-IN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4615539-3EF2-47B6-AC6D-18A2061ACA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034" y="5997977"/>
            <a:ext cx="1121149" cy="369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3155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3">
            <a:extLst>
              <a:ext uri="{FF2B5EF4-FFF2-40B4-BE49-F238E27FC236}">
                <a16:creationId xmlns:a16="http://schemas.microsoft.com/office/drawing/2014/main" id="{47B26478-7682-4DB2-A0DD-CEA9F19184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93688"/>
            <a:ext cx="10979150" cy="590550"/>
          </a:xfrm>
        </p:spPr>
        <p:txBody>
          <a:bodyPr/>
          <a:lstStyle/>
          <a:p>
            <a:r>
              <a:rPr lang="en-IN" altLang="en-US"/>
              <a:t>What we will learn today </a:t>
            </a:r>
          </a:p>
        </p:txBody>
      </p:sp>
      <p:graphicFrame>
        <p:nvGraphicFramePr>
          <p:cNvPr id="38" name="Content Placeholder 20">
            <a:extLst>
              <a:ext uri="{FF2B5EF4-FFF2-40B4-BE49-F238E27FC236}">
                <a16:creationId xmlns:a16="http://schemas.microsoft.com/office/drawing/2014/main" id="{C48B5C5C-37A9-4300-B3C0-F9BE781F2D5E}"/>
              </a:ext>
            </a:extLst>
          </p:cNvPr>
          <p:cNvGraphicFramePr>
            <a:graphicFrameLocks noGrp="1"/>
          </p:cNvGraphicFramePr>
          <p:nvPr>
            <p:ph type="tbl" sz="quarter" idx="10"/>
            <p:extLst>
              <p:ext uri="{D42A27DB-BD31-4B8C-83A1-F6EECF244321}">
                <p14:modId xmlns:p14="http://schemas.microsoft.com/office/powerpoint/2010/main" val="2239613654"/>
              </p:ext>
            </p:extLst>
          </p:nvPr>
        </p:nvGraphicFramePr>
        <p:xfrm>
          <a:off x="609600" y="1138238"/>
          <a:ext cx="4824413" cy="429022"/>
        </p:xfrm>
        <a:graphic>
          <a:graphicData uri="http://schemas.openxmlformats.org/drawingml/2006/table">
            <a:tbl>
              <a:tblPr firstRow="1" bandRow="1"/>
              <a:tblGrid>
                <a:gridCol w="6045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198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90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9pPr>
                    </a:lstStyle>
                    <a:p>
                      <a:pPr algn="l"/>
                      <a:r>
                        <a:rPr lang="en-GB" sz="1600" b="0" dirty="0">
                          <a:solidFill>
                            <a:schemeClr val="bg1"/>
                          </a:solidFill>
                          <a:latin typeface="EYInterstate Light" panose="02000506000000020004" pitchFamily="2" charset="0"/>
                        </a:rPr>
                        <a:t>1.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9pPr>
                    </a:lstStyle>
                    <a:p>
                      <a:pPr algn="l"/>
                      <a:r>
                        <a:rPr lang="en-GB" sz="1600" b="0" dirty="0">
                          <a:solidFill>
                            <a:schemeClr val="bg1"/>
                          </a:solidFill>
                          <a:latin typeface="EYInterstate Light" panose="02000506000000020004" pitchFamily="2" charset="0"/>
                        </a:rPr>
                        <a:t>Differentiation between C and C++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2740916-D1BA-4BAB-829F-7597C2BE72C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134225" y="3813175"/>
            <a:ext cx="3089275" cy="179388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IN" dirty="0"/>
              <a:t>Prerana Jalgaonkar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B99402F2-BC60-4F1A-A271-032A317F6EB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134225" y="4056063"/>
            <a:ext cx="4752975" cy="373062"/>
          </a:xfrm>
        </p:spPr>
        <p:txBody>
          <a:bodyPr rtlCol="0">
            <a:noAutofit/>
          </a:bodyPr>
          <a:lstStyle/>
          <a:p>
            <a:r>
              <a:rPr lang="en-IN" dirty="0"/>
              <a:t>Lecturer, Department of Information Technology[NBA Accredited],</a:t>
            </a:r>
          </a:p>
          <a:p>
            <a:r>
              <a:rPr lang="en-IN" dirty="0" err="1"/>
              <a:t>Vidyalankar</a:t>
            </a:r>
            <a:r>
              <a:rPr lang="en-IN" dirty="0"/>
              <a:t> Polytechnic, Mumbai</a:t>
            </a:r>
          </a:p>
        </p:txBody>
      </p:sp>
      <p:sp>
        <p:nvSpPr>
          <p:cNvPr id="34839" name="Text Placeholder 15">
            <a:extLst>
              <a:ext uri="{FF2B5EF4-FFF2-40B4-BE49-F238E27FC236}">
                <a16:creationId xmlns:a16="http://schemas.microsoft.com/office/drawing/2014/main" id="{F2062C3C-4A14-48CB-94FD-D1CBFD5A4852}"/>
              </a:ext>
            </a:extLst>
          </p:cNvPr>
          <p:cNvSpPr>
            <a:spLocks noGrp="1" noChangeArrowheads="1"/>
          </p:cNvSpPr>
          <p:nvPr>
            <p:ph type="body" sz="quarter" idx="17"/>
          </p:nvPr>
        </p:nvSpPr>
        <p:spPr>
          <a:xfrm>
            <a:off x="6122988" y="1138238"/>
            <a:ext cx="5465762" cy="373062"/>
          </a:xfrm>
        </p:spPr>
        <p:txBody>
          <a:bodyPr/>
          <a:lstStyle/>
          <a:p>
            <a:r>
              <a:rPr lang="en-IN" altLang="en-US"/>
              <a:t>Key takeaways</a:t>
            </a:r>
          </a:p>
        </p:txBody>
      </p:sp>
      <p:sp>
        <p:nvSpPr>
          <p:cNvPr id="34840" name="Text Placeholder 16">
            <a:extLst>
              <a:ext uri="{FF2B5EF4-FFF2-40B4-BE49-F238E27FC236}">
                <a16:creationId xmlns:a16="http://schemas.microsoft.com/office/drawing/2014/main" id="{E00BD35B-33D3-415A-894E-7900A53E5F29}"/>
              </a:ext>
            </a:extLst>
          </p:cNvPr>
          <p:cNvSpPr>
            <a:spLocks noGrp="1" noChangeArrowheads="1"/>
          </p:cNvSpPr>
          <p:nvPr>
            <p:ph type="body" sz="quarter" idx="18"/>
          </p:nvPr>
        </p:nvSpPr>
        <p:spPr>
          <a:xfrm>
            <a:off x="6122988" y="1635125"/>
            <a:ext cx="5465762" cy="1611313"/>
          </a:xfrm>
        </p:spPr>
        <p:txBody>
          <a:bodyPr/>
          <a:lstStyle/>
          <a:p>
            <a:r>
              <a:rPr lang="en-US" dirty="0"/>
              <a:t>Differentiation Between C and C++</a:t>
            </a:r>
            <a:endParaRPr lang="en-IN" dirty="0"/>
          </a:p>
        </p:txBody>
      </p:sp>
      <p:pic>
        <p:nvPicPr>
          <p:cNvPr id="12" name="Content Placeholder 7">
            <a:extLst>
              <a:ext uri="{FF2B5EF4-FFF2-40B4-BE49-F238E27FC236}">
                <a16:creationId xmlns:a16="http://schemas.microsoft.com/office/drawing/2014/main" id="{9793FE34-7C5C-439B-91C5-6C9819D3FC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8191" y="3845255"/>
            <a:ext cx="1280175" cy="42161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>
            <a:extLst>
              <a:ext uri="{FF2B5EF4-FFF2-40B4-BE49-F238E27FC236}">
                <a16:creationId xmlns:a16="http://schemas.microsoft.com/office/drawing/2014/main" id="{2C69C022-BCE9-4329-BCB4-1DC383BE26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93688"/>
            <a:ext cx="10979150" cy="590550"/>
          </a:xfrm>
        </p:spPr>
        <p:txBody>
          <a:bodyPr/>
          <a:lstStyle/>
          <a:p>
            <a:r>
              <a:rPr lang="en-IN" altLang="en-US"/>
              <a:t>Concept Map</a:t>
            </a:r>
          </a:p>
        </p:txBody>
      </p:sp>
      <p:sp>
        <p:nvSpPr>
          <p:cNvPr id="35843" name="Content Placeholder 2">
            <a:extLst>
              <a:ext uri="{FF2B5EF4-FFF2-40B4-BE49-F238E27FC236}">
                <a16:creationId xmlns:a16="http://schemas.microsoft.com/office/drawing/2014/main" id="{3AB74888-FB37-4F64-8E31-FC098CA80C9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09600" y="1138238"/>
            <a:ext cx="10979150" cy="4948237"/>
          </a:xfrm>
        </p:spPr>
        <p:txBody>
          <a:bodyPr/>
          <a:lstStyle/>
          <a:p>
            <a:pPr fontAlgn="ctr">
              <a:lnSpc>
                <a:spcPct val="200000"/>
              </a:lnSpc>
            </a:pPr>
            <a:r>
              <a:rPr lang="en-US" dirty="0"/>
              <a:t>Differentiation between C and  C++</a:t>
            </a:r>
            <a:endParaRPr lang="en-IN" dirty="0"/>
          </a:p>
          <a:p>
            <a:pPr marL="0" indent="0">
              <a:lnSpc>
                <a:spcPct val="200000"/>
              </a:lnSpc>
              <a:buNone/>
            </a:pPr>
            <a:endParaRPr lang="en-IN" altLang="en-US" dirty="0"/>
          </a:p>
          <a:p>
            <a:pPr marL="0" indent="0">
              <a:buNone/>
            </a:pPr>
            <a:endParaRPr lang="en-IN" altLang="en-US" dirty="0"/>
          </a:p>
          <a:p>
            <a:pPr marL="0" indent="0">
              <a:buNone/>
            </a:pPr>
            <a:endParaRPr lang="en-IN" alt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49E8851-ED2A-4FE5-8385-1E199F3876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2140" y="2743199"/>
            <a:ext cx="5274848" cy="23371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5CA610BC-9492-4E43-BD7A-57218D7BBA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93688"/>
            <a:ext cx="10979150" cy="590550"/>
          </a:xfrm>
        </p:spPr>
        <p:txBody>
          <a:bodyPr/>
          <a:lstStyle/>
          <a:p>
            <a:r>
              <a:rPr lang="en-IN" dirty="0"/>
              <a:t>Differentation between C and C++</a:t>
            </a:r>
            <a:endParaRPr lang="en-GB" alt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5D8AF0D-8D7D-47C9-87BD-FE3482BD4B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9630842"/>
              </p:ext>
            </p:extLst>
          </p:nvPr>
        </p:nvGraphicFramePr>
        <p:xfrm>
          <a:off x="1730326" y="1624218"/>
          <a:ext cx="9045526" cy="4438958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50800" dir="5400000" algn="ctr" rotWithShape="0">
                    <a:schemeClr val="accent3"/>
                  </a:outerShdw>
                </a:effectLst>
                <a:tableStyleId>{F2DE63D5-997A-4646-A377-4702673A728D}</a:tableStyleId>
              </a:tblPr>
              <a:tblGrid>
                <a:gridCol w="4522763">
                  <a:extLst>
                    <a:ext uri="{9D8B030D-6E8A-4147-A177-3AD203B41FA5}">
                      <a16:colId xmlns:a16="http://schemas.microsoft.com/office/drawing/2014/main" val="2200743333"/>
                    </a:ext>
                  </a:extLst>
                </a:gridCol>
                <a:gridCol w="4522763">
                  <a:extLst>
                    <a:ext uri="{9D8B030D-6E8A-4147-A177-3AD203B41FA5}">
                      <a16:colId xmlns:a16="http://schemas.microsoft.com/office/drawing/2014/main" val="246242070"/>
                    </a:ext>
                  </a:extLst>
                </a:gridCol>
              </a:tblGrid>
              <a:tr h="62478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C</a:t>
                      </a:r>
                      <a:endParaRPr lang="en-IN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C++</a:t>
                      </a:r>
                      <a:endParaRPr lang="en-IN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4433507"/>
                  </a:ext>
                </a:extLst>
              </a:tr>
              <a:tr h="7628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It is Procedure Oriented Programming language.</a:t>
                      </a:r>
                      <a:endParaRPr lang="en-IN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It is Object Oriented</a:t>
                      </a:r>
                      <a:r>
                        <a:rPr lang="en-US" baseline="0" dirty="0">
                          <a:solidFill>
                            <a:schemeClr val="bg1"/>
                          </a:solidFill>
                        </a:rPr>
                        <a:t> Programming language.</a:t>
                      </a:r>
                      <a:endParaRPr lang="en-IN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9740702"/>
                  </a:ext>
                </a:extLst>
              </a:tr>
              <a:tr h="7628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It is top</a:t>
                      </a:r>
                      <a:r>
                        <a:rPr lang="en-US" baseline="0" dirty="0">
                          <a:solidFill>
                            <a:schemeClr val="bg1"/>
                          </a:solidFill>
                        </a:rPr>
                        <a:t> down programming approach.</a:t>
                      </a:r>
                      <a:endParaRPr lang="en-IN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It is bottom</a:t>
                      </a:r>
                      <a:r>
                        <a:rPr lang="en-US" baseline="0" dirty="0">
                          <a:solidFill>
                            <a:schemeClr val="bg1"/>
                          </a:solidFill>
                        </a:rPr>
                        <a:t> up programming language.</a:t>
                      </a:r>
                      <a:endParaRPr lang="en-IN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8429931"/>
                  </a:ext>
                </a:extLst>
              </a:tr>
              <a:tr h="7628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It does</a:t>
                      </a:r>
                      <a:r>
                        <a:rPr lang="en-US" baseline="0" dirty="0">
                          <a:solidFill>
                            <a:schemeClr val="bg1"/>
                          </a:solidFill>
                        </a:rPr>
                        <a:t> not have access specifiers.</a:t>
                      </a:r>
                      <a:endParaRPr lang="en-IN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It has</a:t>
                      </a:r>
                      <a:r>
                        <a:rPr lang="en-US" baseline="0" dirty="0">
                          <a:solidFill>
                            <a:schemeClr val="bg1"/>
                          </a:solidFill>
                        </a:rPr>
                        <a:t> three access specifiers : public,private,protected.</a:t>
                      </a:r>
                      <a:endParaRPr lang="en-IN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5290633"/>
                  </a:ext>
                </a:extLst>
              </a:tr>
              <a:tr h="7628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Adding new data and methods is</a:t>
                      </a:r>
                      <a:r>
                        <a:rPr lang="en-US" baseline="0" dirty="0">
                          <a:solidFill>
                            <a:schemeClr val="bg1"/>
                          </a:solidFill>
                        </a:rPr>
                        <a:t> not easy.</a:t>
                      </a:r>
                      <a:endParaRPr lang="en-IN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Adding new data</a:t>
                      </a:r>
                      <a:r>
                        <a:rPr lang="en-US" baseline="0" dirty="0">
                          <a:solidFill>
                            <a:schemeClr val="bg1"/>
                          </a:solidFill>
                        </a:rPr>
                        <a:t> and methods is easy.</a:t>
                      </a:r>
                      <a:endParaRPr lang="en-IN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5099497"/>
                  </a:ext>
                </a:extLst>
              </a:tr>
              <a:tr h="7628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For input </a:t>
                      </a:r>
                      <a:r>
                        <a:rPr lang="en-US" dirty="0" err="1">
                          <a:solidFill>
                            <a:schemeClr val="bg1"/>
                          </a:solidFill>
                        </a:rPr>
                        <a:t>scanf</a:t>
                      </a: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() is used, output </a:t>
                      </a:r>
                      <a:r>
                        <a:rPr lang="en-US" dirty="0" err="1">
                          <a:solidFill>
                            <a:schemeClr val="bg1"/>
                          </a:solidFill>
                        </a:rPr>
                        <a:t>printf</a:t>
                      </a: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() is used.</a:t>
                      </a:r>
                      <a:endParaRPr lang="en-IN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For</a:t>
                      </a:r>
                      <a:r>
                        <a:rPr lang="en-US" baseline="0" dirty="0">
                          <a:solidFill>
                            <a:schemeClr val="bg1"/>
                          </a:solidFill>
                        </a:rPr>
                        <a:t> input </a:t>
                      </a:r>
                      <a:r>
                        <a:rPr lang="en-US" baseline="0" dirty="0" err="1">
                          <a:solidFill>
                            <a:schemeClr val="bg1"/>
                          </a:solidFill>
                        </a:rPr>
                        <a:t>cin</a:t>
                      </a:r>
                      <a:r>
                        <a:rPr lang="en-US" baseline="0" dirty="0">
                          <a:solidFill>
                            <a:schemeClr val="bg1"/>
                          </a:solidFill>
                        </a:rPr>
                        <a:t> (with &gt;&gt;) and for output </a:t>
                      </a:r>
                      <a:r>
                        <a:rPr lang="en-US" baseline="0" dirty="0" err="1">
                          <a:solidFill>
                            <a:schemeClr val="bg1"/>
                          </a:solidFill>
                        </a:rPr>
                        <a:t>cout</a:t>
                      </a:r>
                      <a:r>
                        <a:rPr lang="en-US" baseline="0" dirty="0">
                          <a:solidFill>
                            <a:schemeClr val="bg1"/>
                          </a:solidFill>
                        </a:rPr>
                        <a:t>  (with &lt;&lt; )  is used.</a:t>
                      </a:r>
                      <a:endParaRPr lang="en-IN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072936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5CA610BC-9492-4E43-BD7A-57218D7BBA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93688"/>
            <a:ext cx="10979150" cy="590550"/>
          </a:xfrm>
        </p:spPr>
        <p:txBody>
          <a:bodyPr/>
          <a:lstStyle/>
          <a:p>
            <a:r>
              <a:rPr lang="en-IN" dirty="0"/>
              <a:t>Differentation between C and C++</a:t>
            </a:r>
            <a:endParaRPr lang="en-GB" alt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5D8AF0D-8D7D-47C9-87BD-FE3482BD4B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975755"/>
              </p:ext>
            </p:extLst>
          </p:nvPr>
        </p:nvGraphicFramePr>
        <p:xfrm>
          <a:off x="1730326" y="1624218"/>
          <a:ext cx="9045526" cy="4590523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50800" dir="5400000" algn="ctr" rotWithShape="0">
                    <a:schemeClr val="accent3"/>
                  </a:outerShdw>
                </a:effectLst>
                <a:tableStyleId>{F2DE63D5-997A-4646-A377-4702673A728D}</a:tableStyleId>
              </a:tblPr>
              <a:tblGrid>
                <a:gridCol w="4522763">
                  <a:extLst>
                    <a:ext uri="{9D8B030D-6E8A-4147-A177-3AD203B41FA5}">
                      <a16:colId xmlns:a16="http://schemas.microsoft.com/office/drawing/2014/main" val="2200743333"/>
                    </a:ext>
                  </a:extLst>
                </a:gridCol>
                <a:gridCol w="4522763">
                  <a:extLst>
                    <a:ext uri="{9D8B030D-6E8A-4147-A177-3AD203B41FA5}">
                      <a16:colId xmlns:a16="http://schemas.microsoft.com/office/drawing/2014/main" val="246242070"/>
                    </a:ext>
                  </a:extLst>
                </a:gridCol>
              </a:tblGrid>
              <a:tr h="62478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C</a:t>
                      </a:r>
                      <a:endParaRPr lang="en-IN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C++</a:t>
                      </a:r>
                      <a:endParaRPr lang="en-IN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4433507"/>
                  </a:ext>
                </a:extLst>
              </a:tr>
              <a:tr h="762835">
                <a:tc>
                  <a:txBody>
                    <a:bodyPr/>
                    <a:lstStyle/>
                    <a:p>
                      <a:pPr algn="l"/>
                      <a:r>
                        <a:rPr lang="en-US" sz="1800" kern="1200" dirty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I/O operations are supported by </a:t>
                      </a:r>
                      <a:r>
                        <a:rPr lang="en-US" sz="1800" kern="1200" dirty="0" err="1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stdio.h</a:t>
                      </a:r>
                      <a:r>
                        <a:rPr lang="en-US" sz="1800" kern="1200" dirty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 header file.</a:t>
                      </a:r>
                      <a:endParaRPr lang="en-IN" sz="1800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I/O operations are supported by </a:t>
                      </a:r>
                      <a:r>
                        <a:rPr lang="en-US" sz="1800" kern="1200" dirty="0" err="1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iostream.h</a:t>
                      </a:r>
                      <a:r>
                        <a:rPr lang="en-US" sz="1800" kern="1200" dirty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 header file.</a:t>
                      </a:r>
                      <a:endParaRPr lang="en-IN" sz="1800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29740702"/>
                  </a:ext>
                </a:extLst>
              </a:tr>
              <a:tr h="762835"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It is not as secure as C++ as no way of hiding data.</a:t>
                      </a:r>
                      <a:endParaRPr lang="en-IN" sz="1800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It provides security as data hiding is possible.</a:t>
                      </a:r>
                      <a:endParaRPr lang="en-IN" sz="1800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8429931"/>
                  </a:ext>
                </a:extLst>
              </a:tr>
              <a:tr h="762835"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Overloading is not possible.</a:t>
                      </a:r>
                      <a:endParaRPr lang="en-IN" sz="1800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It provides operator overloading and function overloading. </a:t>
                      </a:r>
                      <a:endParaRPr lang="en-IN" sz="1800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5290633"/>
                  </a:ext>
                </a:extLst>
              </a:tr>
              <a:tr h="762835"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Functions can use global data that can be accessed by all other functions in the program.</a:t>
                      </a:r>
                      <a:endParaRPr lang="en-IN" sz="1800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Data does not move easily through functions as it can be kept public, private and protected.</a:t>
                      </a:r>
                      <a:endParaRPr lang="en-IN" sz="1800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5099497"/>
                  </a:ext>
                </a:extLst>
              </a:tr>
              <a:tr h="762835"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Importance is given to functions and sequence of actions.</a:t>
                      </a:r>
                      <a:endParaRPr lang="en-IN" sz="1800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Importance is given to data rather than functions as it works on real world.</a:t>
                      </a:r>
                      <a:endParaRPr lang="en-IN" sz="1800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07293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55193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5CA610BC-9492-4E43-BD7A-57218D7BBA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93688"/>
            <a:ext cx="10979150" cy="590550"/>
          </a:xfrm>
        </p:spPr>
        <p:txBody>
          <a:bodyPr/>
          <a:lstStyle/>
          <a:p>
            <a:r>
              <a:rPr lang="en-GB" dirty="0"/>
              <a:t>Questions</a:t>
            </a:r>
            <a:endParaRPr lang="en-GB" altLang="en-US" dirty="0"/>
          </a:p>
        </p:txBody>
      </p:sp>
      <p:sp>
        <p:nvSpPr>
          <p:cNvPr id="36867" name="Content Placeholder 2">
            <a:extLst>
              <a:ext uri="{FF2B5EF4-FFF2-40B4-BE49-F238E27FC236}">
                <a16:creationId xmlns:a16="http://schemas.microsoft.com/office/drawing/2014/main" id="{EF636018-CA19-474E-B52F-7B6D3198F50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09600" y="1138238"/>
            <a:ext cx="10979150" cy="4948237"/>
          </a:xfrm>
        </p:spPr>
        <p:txBody>
          <a:bodyPr/>
          <a:lstStyle/>
          <a:p>
            <a:pPr>
              <a:lnSpc>
                <a:spcPct val="250000"/>
              </a:lnSpc>
            </a:pPr>
            <a:r>
              <a:rPr lang="en-US"/>
              <a:t>Differentiate between C and C++</a:t>
            </a:r>
            <a:endParaRPr lang="en-US" dirty="0"/>
          </a:p>
          <a:p>
            <a:pPr marL="357188" lvl="1" indent="0">
              <a:buNone/>
            </a:pPr>
            <a:endParaRPr lang="en-IN" altLang="en-US" dirty="0"/>
          </a:p>
        </p:txBody>
      </p:sp>
    </p:spTree>
    <p:extLst>
      <p:ext uri="{BB962C8B-B14F-4D97-AF65-F5344CB8AC3E}">
        <p14:creationId xmlns:p14="http://schemas.microsoft.com/office/powerpoint/2010/main" val="1093022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/>
    </p:bldLst>
  </p:timing>
</p:sld>
</file>

<file path=ppt/theme/theme1.xml><?xml version="1.0" encoding="utf-8"?>
<a:theme xmlns:a="http://schemas.openxmlformats.org/drawingml/2006/main" name="EY light background">
  <a:themeElements>
    <a:clrScheme name="Custom 8">
      <a:dk1>
        <a:srgbClr val="FFFFFF"/>
      </a:dk1>
      <a:lt1>
        <a:srgbClr val="2E2E38"/>
      </a:lt1>
      <a:dk2>
        <a:srgbClr val="FFE600"/>
      </a:dk2>
      <a:lt2>
        <a:srgbClr val="000000"/>
      </a:lt2>
      <a:accent1>
        <a:srgbClr val="2DB757"/>
      </a:accent1>
      <a:accent2>
        <a:srgbClr val="27ACAA"/>
      </a:accent2>
      <a:accent3>
        <a:srgbClr val="188CE5"/>
      </a:accent3>
      <a:accent4>
        <a:srgbClr val="3D108A"/>
      </a:accent4>
      <a:accent5>
        <a:srgbClr val="FF4136"/>
      </a:accent5>
      <a:accent6>
        <a:srgbClr val="FF6D00"/>
      </a:accent6>
      <a:hlink>
        <a:srgbClr val="0000FF"/>
      </a:hlink>
      <a:folHlink>
        <a:srgbClr val="800080"/>
      </a:folHlink>
    </a:clrScheme>
    <a:fontScheme name="Custom 1">
      <a:majorFont>
        <a:latin typeface="EYInterstate Light"/>
        <a:ea typeface=""/>
        <a:cs typeface=""/>
      </a:majorFont>
      <a:minorFont>
        <a:latin typeface="EYInterstate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36576" rIns="0" bIns="0" rtlCol="0">
        <a:spAutoFit/>
      </a:bodyPr>
      <a:lstStyle>
        <a:defPPr marL="356616" indent="-356616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err="1" smtClean="0">
            <a:solidFill>
              <a:schemeClr val="bg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SBTE PPT Template 3.pptx" id="{BBA135F3-5F53-4525-9D4F-BC06AED73DC6}" vid="{BF8DEA8A-F234-4E32-ACEC-2D9DB85CAB7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MSBTE PPT Template 3</Template>
  <TotalTime>0</TotalTime>
  <Words>408</Words>
  <Application>Microsoft Office PowerPoint</Application>
  <PresentationFormat>Custom</PresentationFormat>
  <Paragraphs>58</Paragraphs>
  <Slides>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 Light</vt:lpstr>
      <vt:lpstr>EYInterstate Light</vt:lpstr>
      <vt:lpstr>Georgia</vt:lpstr>
      <vt:lpstr>EY light background</vt:lpstr>
      <vt:lpstr>CO_IF_22316_UO1</vt:lpstr>
      <vt:lpstr>Unit 01 : Principles of Object Oriented Programming</vt:lpstr>
      <vt:lpstr>Unit Outcome 01: Write simple C++ program for solving the given expression using POP approach</vt:lpstr>
      <vt:lpstr>Learning Outcome 03: To be able to differentiate between    C and C++</vt:lpstr>
      <vt:lpstr>What we will learn today </vt:lpstr>
      <vt:lpstr>Concept Map</vt:lpstr>
      <vt:lpstr>Differentation between C and C++</vt:lpstr>
      <vt:lpstr>Differentation between C and C++</vt:lpstr>
      <vt:lpstr>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2020-07-03T15:27:40Z</dcterms:created>
  <dcterms:modified xsi:type="dcterms:W3CDTF">2020-07-05T05:05:56Z</dcterms:modified>
  <cp:contentStatus/>
</cp:coreProperties>
</file>